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1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63" r:id="rId4"/>
    <p:sldId id="259" r:id="rId5"/>
    <p:sldId id="265" r:id="rId6"/>
    <p:sldId id="266" r:id="rId7"/>
    <p:sldId id="258" r:id="rId8"/>
    <p:sldId id="267" r:id="rId9"/>
    <p:sldId id="268" r:id="rId10"/>
    <p:sldId id="260" r:id="rId11"/>
    <p:sldId id="269" r:id="rId12"/>
    <p:sldId id="270" r:id="rId13"/>
    <p:sldId id="261" r:id="rId14"/>
    <p:sldId id="271" r:id="rId15"/>
    <p:sldId id="272" r:id="rId16"/>
    <p:sldId id="262" r:id="rId17"/>
    <p:sldId id="264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86" d="100"/>
          <a:sy n="86" d="100"/>
        </p:scale>
        <p:origin x="614" y="4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2019/5/25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2019/5/25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2019/5/25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National MD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zh-CN"/>
              <a:t>Team:NMD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GAME PART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4800"/>
              <a:t>It include two part:</a:t>
            </a:r>
          </a:p>
          <a:p>
            <a:r>
              <a:rPr lang="en-US" altLang="zh-CN" sz="4000"/>
              <a:t>The  Model part</a:t>
            </a:r>
          </a:p>
          <a:p>
            <a:r>
              <a:rPr lang="en-US" altLang="zh-CN" sz="4000"/>
              <a:t> The Frame part</a:t>
            </a: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068E3A-CFBD-43B4-AF56-CBB63FC49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301C2B-1E4B-4507-933D-9AE00A6E8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FC0ED2-D628-48CB-8066-DA5B53214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791" y="1857672"/>
            <a:ext cx="4821444" cy="34309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505CB25-B48B-4D85-A1F2-D2AEF10A9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86" y="1857672"/>
            <a:ext cx="4568832" cy="343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79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0161B8-71E2-4E7C-A2F2-944DAD7FA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E9BD9A-F466-4612-9EE2-8C7E0D851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572FB3-F02E-478D-B7B9-392299C55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1756"/>
            <a:ext cx="4678235" cy="352340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3A3853B-BF1D-4181-8590-A6105E1D0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368" y="1571756"/>
            <a:ext cx="4631432" cy="352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414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Model Part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/>
              <a:t>Wall Part:List&lt;wall&gt;,Grass wall,Sea wall,Iron wall,brick wall,river wall and base;</a:t>
            </a:r>
          </a:p>
          <a:p>
            <a:r>
              <a:rPr lang="en-US" altLang="zh-CN" sz="2400"/>
              <a:t>Bullet Part:It has collison detecion which will test whether bullet hit the others.It also has some properties and methods;</a:t>
            </a:r>
          </a:p>
          <a:p>
            <a:r>
              <a:rPr lang="en-US" altLang="zh-CN" sz="2400"/>
              <a:t>Tank Part:It has some common ground point with the Bullet.For example,the collision detection</a:t>
            </a: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99AD2ED-C97C-477E-AE07-9BF0F5825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455" y="1313895"/>
            <a:ext cx="6667130" cy="52651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4C0D017-77FA-41F6-A49E-DBDEB159DD68}"/>
              </a:ext>
            </a:extLst>
          </p:cNvPr>
          <p:cNvSpPr txBox="1"/>
          <p:nvPr/>
        </p:nvSpPr>
        <p:spPr>
          <a:xfrm>
            <a:off x="2260223" y="816746"/>
            <a:ext cx="553998" cy="25478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CN" alt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BA67F43-2163-4605-BD99-346E1A049325}"/>
              </a:ext>
            </a:extLst>
          </p:cNvPr>
          <p:cNvSpPr txBox="1"/>
          <p:nvPr/>
        </p:nvSpPr>
        <p:spPr>
          <a:xfrm>
            <a:off x="1012055" y="585913"/>
            <a:ext cx="3666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The class of  landmine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822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8C438FD6-C43B-4C50-AA14-7D3EDA1C2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284" y="1793289"/>
            <a:ext cx="7610475" cy="523916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E3F4F6B-2500-4C1E-B6A2-1F6A05CBB6C3}"/>
              </a:ext>
            </a:extLst>
          </p:cNvPr>
          <p:cNvSpPr txBox="1"/>
          <p:nvPr/>
        </p:nvSpPr>
        <p:spPr>
          <a:xfrm>
            <a:off x="923278" y="639192"/>
            <a:ext cx="4358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  <a:latin typeface="+mj-ea"/>
                <a:ea typeface="+mj-ea"/>
              </a:rPr>
              <a:t>Initial interface</a:t>
            </a:r>
            <a:endParaRPr lang="zh-CN" altLang="en-US" sz="40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87523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Frame Part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/>
              <a:t>Level part:It include recording the gate number,flash amination,and come into the GamePanel.</a:t>
            </a:r>
          </a:p>
          <a:p>
            <a:r>
              <a:rPr lang="en-US" altLang="zh-CN" sz="2400"/>
              <a:t>GamePanel:It includes refreshing the frame,painting the element in the game ,adding keylistenner and judge if you are win;</a:t>
            </a: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3467" y="60525"/>
            <a:ext cx="10852237" cy="648000"/>
          </a:xfrm>
        </p:spPr>
        <p:txBody>
          <a:bodyPr/>
          <a:lstStyle/>
          <a:p>
            <a:r>
              <a:rPr lang="en-US" altLang="zh-CN"/>
              <a:t>The process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3510" y="537210"/>
            <a:ext cx="11068685" cy="6402705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s     </a:t>
            </a: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							Y	</a:t>
            </a:r>
          </a:p>
          <a:p>
            <a:pPr marL="0" indent="0">
              <a:buNone/>
            </a:pPr>
            <a:r>
              <a:rPr lang="en-US" altLang="zh-CN"/>
              <a:t>						      N      Y</a:t>
            </a: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						       N</a:t>
            </a:r>
          </a:p>
          <a:p>
            <a:pPr marL="0" indent="0">
              <a:buNone/>
            </a:pPr>
            <a:r>
              <a:rPr lang="en-US" altLang="zh-CN"/>
              <a:t>						        Y											</a:t>
            </a:r>
          </a:p>
        </p:txBody>
      </p:sp>
      <p:sp>
        <p:nvSpPr>
          <p:cNvPr id="4" name="椭圆 3"/>
          <p:cNvSpPr/>
          <p:nvPr/>
        </p:nvSpPr>
        <p:spPr>
          <a:xfrm>
            <a:off x="5491480" y="924560"/>
            <a:ext cx="914400" cy="9144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  <a:uFillTx/>
              </a:rPr>
              <a:t>Start</a:t>
            </a:r>
          </a:p>
        </p:txBody>
      </p:sp>
      <p:cxnSp>
        <p:nvCxnSpPr>
          <p:cNvPr id="6" name="直接箭头连接符 5"/>
          <p:cNvCxnSpPr>
            <a:stCxn id="4" idx="4"/>
          </p:cNvCxnSpPr>
          <p:nvPr/>
        </p:nvCxnSpPr>
        <p:spPr>
          <a:xfrm>
            <a:off x="5948680" y="1838960"/>
            <a:ext cx="6985" cy="2806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592955" y="2119630"/>
            <a:ext cx="2710180" cy="3575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Login</a:t>
            </a:r>
          </a:p>
        </p:txBody>
      </p:sp>
      <p:sp>
        <p:nvSpPr>
          <p:cNvPr id="8" name="矩形 7"/>
          <p:cNvSpPr/>
          <p:nvPr/>
        </p:nvSpPr>
        <p:spPr>
          <a:xfrm>
            <a:off x="4591685" y="2804795"/>
            <a:ext cx="2711450" cy="3111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Enter into records</a:t>
            </a:r>
          </a:p>
        </p:txBody>
      </p:sp>
      <p:sp>
        <p:nvSpPr>
          <p:cNvPr id="9" name="矩形 8"/>
          <p:cNvSpPr/>
          <p:nvPr/>
        </p:nvSpPr>
        <p:spPr>
          <a:xfrm>
            <a:off x="4592955" y="3442970"/>
            <a:ext cx="2710180" cy="372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Enter into gamepanel</a:t>
            </a:r>
          </a:p>
        </p:txBody>
      </p:sp>
      <p:sp>
        <p:nvSpPr>
          <p:cNvPr id="10" name="流程图: 决策 9"/>
          <p:cNvSpPr/>
          <p:nvPr/>
        </p:nvSpPr>
        <p:spPr>
          <a:xfrm>
            <a:off x="5347970" y="4029075"/>
            <a:ext cx="1209040" cy="61150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Die</a:t>
            </a:r>
            <a:r>
              <a:rPr lang="zh-CN" altLang="en-US"/>
              <a:t>？</a:t>
            </a:r>
          </a:p>
        </p:txBody>
      </p:sp>
      <p:sp>
        <p:nvSpPr>
          <p:cNvPr id="11" name="流程图: 决策 10"/>
          <p:cNvSpPr/>
          <p:nvPr/>
        </p:nvSpPr>
        <p:spPr>
          <a:xfrm>
            <a:off x="5347970" y="4813935"/>
            <a:ext cx="1209040" cy="61150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Des?</a:t>
            </a:r>
          </a:p>
        </p:txBody>
      </p:sp>
      <p:sp>
        <p:nvSpPr>
          <p:cNvPr id="13" name="流程图: 决策 12"/>
          <p:cNvSpPr/>
          <p:nvPr/>
        </p:nvSpPr>
        <p:spPr>
          <a:xfrm>
            <a:off x="5356860" y="5567045"/>
            <a:ext cx="1191895" cy="61150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Win</a:t>
            </a:r>
            <a:r>
              <a:rPr lang="zh-CN" altLang="en-US"/>
              <a:t>？</a:t>
            </a:r>
          </a:p>
        </p:txBody>
      </p:sp>
      <p:sp>
        <p:nvSpPr>
          <p:cNvPr id="14" name="流程图: 过程 13"/>
          <p:cNvSpPr/>
          <p:nvPr/>
        </p:nvSpPr>
        <p:spPr>
          <a:xfrm>
            <a:off x="5347335" y="6318250"/>
            <a:ext cx="1619885" cy="47180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The next</a:t>
            </a:r>
          </a:p>
        </p:txBody>
      </p:sp>
      <p:cxnSp>
        <p:nvCxnSpPr>
          <p:cNvPr id="15" name="直接箭头连接符 14"/>
          <p:cNvCxnSpPr>
            <a:stCxn id="7" idx="2"/>
            <a:endCxn id="8" idx="0"/>
          </p:cNvCxnSpPr>
          <p:nvPr/>
        </p:nvCxnSpPr>
        <p:spPr>
          <a:xfrm flipH="1">
            <a:off x="5947410" y="2477135"/>
            <a:ext cx="635" cy="3276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8" idx="2"/>
            <a:endCxn id="9" idx="0"/>
          </p:cNvCxnSpPr>
          <p:nvPr/>
        </p:nvCxnSpPr>
        <p:spPr>
          <a:xfrm>
            <a:off x="5947410" y="3115945"/>
            <a:ext cx="635" cy="327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9" idx="2"/>
            <a:endCxn id="10" idx="0"/>
          </p:cNvCxnSpPr>
          <p:nvPr/>
        </p:nvCxnSpPr>
        <p:spPr>
          <a:xfrm>
            <a:off x="5948045" y="3815715"/>
            <a:ext cx="4445" cy="2133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0" idx="2"/>
            <a:endCxn id="11" idx="0"/>
          </p:cNvCxnSpPr>
          <p:nvPr/>
        </p:nvCxnSpPr>
        <p:spPr>
          <a:xfrm>
            <a:off x="5952490" y="4640580"/>
            <a:ext cx="0" cy="1733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1" idx="2"/>
          </p:cNvCxnSpPr>
          <p:nvPr/>
        </p:nvCxnSpPr>
        <p:spPr>
          <a:xfrm>
            <a:off x="5952490" y="5425440"/>
            <a:ext cx="26670" cy="3289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3" idx="2"/>
            <a:endCxn id="14" idx="0"/>
          </p:cNvCxnSpPr>
          <p:nvPr/>
        </p:nvCxnSpPr>
        <p:spPr>
          <a:xfrm>
            <a:off x="5953125" y="6178550"/>
            <a:ext cx="204470" cy="139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流程图: 可选过程 20"/>
          <p:cNvSpPr/>
          <p:nvPr/>
        </p:nvSpPr>
        <p:spPr>
          <a:xfrm>
            <a:off x="8302625" y="2831465"/>
            <a:ext cx="1177925" cy="61150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Restart</a:t>
            </a:r>
          </a:p>
        </p:txBody>
      </p:sp>
      <p:cxnSp>
        <p:nvCxnSpPr>
          <p:cNvPr id="22" name="直接箭头连接符 21"/>
          <p:cNvCxnSpPr>
            <a:stCxn id="10" idx="3"/>
            <a:endCxn id="21" idx="2"/>
          </p:cNvCxnSpPr>
          <p:nvPr/>
        </p:nvCxnSpPr>
        <p:spPr>
          <a:xfrm flipV="1">
            <a:off x="6557010" y="3442970"/>
            <a:ext cx="2334895" cy="8921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1" idx="3"/>
          </p:cNvCxnSpPr>
          <p:nvPr/>
        </p:nvCxnSpPr>
        <p:spPr>
          <a:xfrm flipV="1">
            <a:off x="6557010" y="3446145"/>
            <a:ext cx="2287905" cy="16738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21" idx="1"/>
            <a:endCxn id="8" idx="3"/>
          </p:cNvCxnSpPr>
          <p:nvPr/>
        </p:nvCxnSpPr>
        <p:spPr>
          <a:xfrm flipH="1" flipV="1">
            <a:off x="7303135" y="2960370"/>
            <a:ext cx="999490" cy="1771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14" idx="1"/>
            <a:endCxn id="8" idx="1"/>
          </p:cNvCxnSpPr>
          <p:nvPr/>
        </p:nvCxnSpPr>
        <p:spPr>
          <a:xfrm rot="10800000">
            <a:off x="4591685" y="2960370"/>
            <a:ext cx="755650" cy="3594100"/>
          </a:xfrm>
          <a:prstGeom prst="bentConnector3">
            <a:avLst>
              <a:gd name="adj1" fmla="val 13151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连接符 25"/>
          <p:cNvCxnSpPr/>
          <p:nvPr/>
        </p:nvCxnSpPr>
        <p:spPr>
          <a:xfrm rot="16200000" flipV="1">
            <a:off x="3484245" y="4020185"/>
            <a:ext cx="2885440" cy="839470"/>
          </a:xfrm>
          <a:prstGeom prst="bentConnector3">
            <a:avLst>
              <a:gd name="adj1" fmla="val -1767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41257" y="446426"/>
            <a:ext cx="10852237" cy="899167"/>
          </a:xfrm>
        </p:spPr>
        <p:txBody>
          <a:bodyPr/>
          <a:lstStyle/>
          <a:p>
            <a:r>
              <a:rPr lang="en-US" altLang="zh-CN"/>
              <a:t>Two part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41300" y="2090420"/>
            <a:ext cx="1655445" cy="3683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/>
              <a:t>LOGIN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664710" y="2090420"/>
            <a:ext cx="3874135" cy="368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/>
              <a:t>To store the user'information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41300" y="3406140"/>
            <a:ext cx="1654810" cy="368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/>
              <a:t>GAME PART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664075" y="3375025"/>
            <a:ext cx="3874770" cy="368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/>
              <a:t>Include the game code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8E7ABE4-765E-4896-B09F-7A1739BC0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524" y="1028463"/>
            <a:ext cx="4900085" cy="121168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D5928C8-D686-4390-B57D-202333394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8A5629-39E3-481F-992A-6FDA6EF73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60535"/>
            <a:ext cx="4355969" cy="1416427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EFB06C-B42A-418C-A39C-CD187B2E3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818" y="1332112"/>
            <a:ext cx="2136089" cy="34284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530D339-2E70-46F9-AE52-6436D749B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964" y="3345668"/>
            <a:ext cx="3117402" cy="193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308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LOGIN PART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It include four small part:</a:t>
            </a:r>
            <a:r>
              <a:rPr lang="en-US" altLang="zh-CN" sz="1800" b="1"/>
              <a:t>Login part,Regisiter part, Fogrgetusername     part,ForgetPassword part.</a:t>
            </a:r>
          </a:p>
          <a:p>
            <a:pPr marL="0" indent="0">
              <a:buNone/>
            </a:pPr>
            <a:r>
              <a:rPr lang="en-US" altLang="zh-CN" sz="1800" b="1"/>
              <a:t>Regisiter part:</a:t>
            </a:r>
            <a:r>
              <a:rPr lang="en-US" altLang="zh-CN" sz="1800" b="1">
                <a:solidFill>
                  <a:srgbClr val="7030A0"/>
                </a:solidFill>
              </a:rPr>
              <a:t> </a:t>
            </a:r>
            <a:r>
              <a:rPr lang="en-US" altLang="zh-CN">
                <a:solidFill>
                  <a:srgbClr val="7030A0"/>
                </a:solidFill>
              </a:rPr>
              <a:t>It create a new user table using JDBC in Database ,which contains the User name,Password,Email and Phone Number ;</a:t>
            </a:r>
          </a:p>
          <a:p>
            <a:pPr marL="0" indent="0">
              <a:buNone/>
            </a:pPr>
            <a:r>
              <a:rPr lang="en-US" altLang="zh-CN" sz="1800" b="1"/>
              <a:t>Login part :</a:t>
            </a:r>
            <a:r>
              <a:rPr lang="en-US" altLang="zh-CN">
                <a:solidFill>
                  <a:srgbClr val="7030A0"/>
                </a:solidFill>
              </a:rPr>
              <a:t>It wil seek your information of your User name and password both are </a:t>
            </a:r>
          </a:p>
          <a:p>
            <a:pPr marL="0" indent="0">
              <a:buNone/>
            </a:pPr>
            <a:r>
              <a:rPr lang="en-US" altLang="zh-CN">
                <a:solidFill>
                  <a:srgbClr val="7030A0"/>
                </a:solidFill>
              </a:rPr>
              <a:t>right.And display it in the screen;</a:t>
            </a:r>
            <a:endParaRPr lang="en-US" altLang="zh-CN"/>
          </a:p>
          <a:p>
            <a:pPr marL="0" indent="0">
              <a:buNone/>
            </a:pPr>
            <a:r>
              <a:rPr lang="en-US" altLang="zh-CN" sz="1800" b="1"/>
              <a:t>Forgetusername part:</a:t>
            </a:r>
            <a:r>
              <a:rPr lang="en-US" altLang="zh-CN" b="1">
                <a:solidFill>
                  <a:srgbClr val="7030A0"/>
                </a:solidFill>
              </a:rPr>
              <a:t>It use your phone number and email to match with the data in database.And if it succeed ,you will find your Username;</a:t>
            </a:r>
          </a:p>
          <a:p>
            <a:pPr marL="0" indent="0">
              <a:buNone/>
            </a:pPr>
            <a:r>
              <a:rPr lang="en-US" altLang="zh-CN" sz="1800" b="1"/>
              <a:t>ForgetPassword</a:t>
            </a:r>
            <a:r>
              <a:rPr lang="en-US" altLang="zh-CN" sz="1800" b="1">
                <a:solidFill>
                  <a:srgbClr val="7030A0"/>
                </a:solidFill>
              </a:rPr>
              <a:t>:</a:t>
            </a:r>
            <a:r>
              <a:rPr lang="en-US" altLang="zh-CN">
                <a:solidFill>
                  <a:srgbClr val="7030A0"/>
                </a:solidFill>
                <a:sym typeface="+mn-ea"/>
              </a:rPr>
              <a:t>It use your phone number and username to match with the data in database.And if it succeed ,you will find your Password;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CDB217-6F9F-489E-9583-BED004D0C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 login interface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57E2079-424C-42B1-8FD7-670F2EBB7B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5104" y="1300070"/>
            <a:ext cx="8842977" cy="50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44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3915A2E-64B9-4865-B64E-032D44703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14" y="443059"/>
            <a:ext cx="4213537" cy="29551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0B3F505-1622-4DAF-AE60-3EE1AE70F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857" y="443059"/>
            <a:ext cx="4653960" cy="262772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3A1F283-1F71-4F9B-8003-5F7EB931B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8B64E76-A738-4CBD-88E9-6CABB6317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414" y="3602038"/>
            <a:ext cx="4412344" cy="26856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2878761-9DD2-4D36-89C6-66B1D76B0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0648" y="3429000"/>
            <a:ext cx="4515170" cy="2766031"/>
          </a:xfrm>
          <a:prstGeom prst="rect">
            <a:avLst/>
          </a:prstGeom>
        </p:spPr>
      </p:pic>
      <p:sp>
        <p:nvSpPr>
          <p:cNvPr id="3" name="副标题 2">
            <a:extLst>
              <a:ext uri="{FF2B5EF4-FFF2-40B4-BE49-F238E27FC236}">
                <a16:creationId xmlns:a16="http://schemas.microsoft.com/office/drawing/2014/main" id="{7A2B7AAE-C742-4A14-95F8-7B1C62509A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62E6CA-C1C3-4B6A-BBB2-B2FC8B10C28B}"/>
              </a:ext>
            </a:extLst>
          </p:cNvPr>
          <p:cNvSpPr txBox="1"/>
          <p:nvPr/>
        </p:nvSpPr>
        <p:spPr>
          <a:xfrm>
            <a:off x="10989643" y="1428507"/>
            <a:ext cx="584775" cy="32845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600" dirty="0">
                <a:solidFill>
                  <a:srgbClr val="FF0000"/>
                </a:solidFill>
              </a:rPr>
              <a:t>The  registered  test </a:t>
            </a:r>
            <a:endParaRPr lang="zh-CN" altLang="en-US" sz="2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630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22EB43-2441-4611-B3E3-F8678BC08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700AAE-F0D8-42AB-95B6-B30A889A8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01EC244-E8B9-4613-8145-B3B66637A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923" y="438741"/>
            <a:ext cx="8047171" cy="555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72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C9DDB1-CF27-407A-8483-1845A2E49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541998-73EA-48F7-91E1-33BB819AB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E2EC84-F068-4947-9DB4-5959579DF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94" y="205948"/>
            <a:ext cx="5745762" cy="37910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866929F-DB43-4F8B-88E9-EA0B0D2B4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447" y="3319344"/>
            <a:ext cx="4703671" cy="310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43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B37AE2-BDCE-4F06-A07A-A92D8C4E1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9C7BA5D-976C-4C16-853F-EB3C9CCE5B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899" y="106532"/>
            <a:ext cx="5696932" cy="397023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75E6105-953C-4310-900A-6024F29A1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831" y="2978232"/>
            <a:ext cx="5565382" cy="387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0844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309</Words>
  <Application>Microsoft Office PowerPoint</Application>
  <PresentationFormat>宽屏</PresentationFormat>
  <Paragraphs>53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微软雅黑</vt:lpstr>
      <vt:lpstr>Arial</vt:lpstr>
      <vt:lpstr>Office 主题​​</vt:lpstr>
      <vt:lpstr>National MD</vt:lpstr>
      <vt:lpstr>Two part</vt:lpstr>
      <vt:lpstr>PowerPoint 演示文稿</vt:lpstr>
      <vt:lpstr>LOGIN PART</vt:lpstr>
      <vt:lpstr>This is login interface</vt:lpstr>
      <vt:lpstr>PowerPoint 演示文稿</vt:lpstr>
      <vt:lpstr>PowerPoint 演示文稿</vt:lpstr>
      <vt:lpstr>PowerPoint 演示文稿</vt:lpstr>
      <vt:lpstr>PowerPoint 演示文稿</vt:lpstr>
      <vt:lpstr>GAME PART</vt:lpstr>
      <vt:lpstr>PowerPoint 演示文稿</vt:lpstr>
      <vt:lpstr>PowerPoint 演示文稿</vt:lpstr>
      <vt:lpstr>Model Part</vt:lpstr>
      <vt:lpstr>PowerPoint 演示文稿</vt:lpstr>
      <vt:lpstr>PowerPoint 演示文稿</vt:lpstr>
      <vt:lpstr>Frame Part</vt:lpstr>
      <vt:lpstr>The process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National MD</dc:title>
  <dc:creator/>
  <cp:lastModifiedBy>yunpeng liu</cp:lastModifiedBy>
  <cp:revision>5</cp:revision>
  <dcterms:created xsi:type="dcterms:W3CDTF">2019-05-22T14:27:00Z</dcterms:created>
  <dcterms:modified xsi:type="dcterms:W3CDTF">2019-05-25T07:35:05Z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2052-11.1.0.8645</vt:lpwstr>
  </property>
</Properties>
</file>